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10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4E43-304A-214F-B27F-BA857AC1A39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9AF8A-EE50-A349-A21E-C1B0578D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489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4E43-304A-214F-B27F-BA857AC1A39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9AF8A-EE50-A349-A21E-C1B0578D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403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4E43-304A-214F-B27F-BA857AC1A39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9AF8A-EE50-A349-A21E-C1B0578D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702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4E43-304A-214F-B27F-BA857AC1A39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9AF8A-EE50-A349-A21E-C1B0578D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864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4E43-304A-214F-B27F-BA857AC1A39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9AF8A-EE50-A349-A21E-C1B0578D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347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4E43-304A-214F-B27F-BA857AC1A39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9AF8A-EE50-A349-A21E-C1B0578D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034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4E43-304A-214F-B27F-BA857AC1A39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9AF8A-EE50-A349-A21E-C1B0578D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384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4E43-304A-214F-B27F-BA857AC1A39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9AF8A-EE50-A349-A21E-C1B0578D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965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4E43-304A-214F-B27F-BA857AC1A39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9AF8A-EE50-A349-A21E-C1B0578D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388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4E43-304A-214F-B27F-BA857AC1A39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9AF8A-EE50-A349-A21E-C1B0578D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37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04E43-304A-214F-B27F-BA857AC1A39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9AF8A-EE50-A349-A21E-C1B0578D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1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04E43-304A-214F-B27F-BA857AC1A39B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9AF8A-EE50-A349-A21E-C1B0578D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41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7157" y="741921"/>
            <a:ext cx="17378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Africa RISING research activities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12737" y="741921"/>
            <a:ext cx="18234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Research outputs </a:t>
            </a:r>
            <a:r>
              <a:rPr lang="en-US" dirty="0" err="1" smtClean="0"/>
              <a:t>characterising</a:t>
            </a:r>
            <a:r>
              <a:rPr lang="en-US" dirty="0" smtClean="0"/>
              <a:t> SI innovations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30028" y="880421"/>
            <a:ext cx="1681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Development outcomes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216028" y="880420"/>
            <a:ext cx="1740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Developmental impacts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4" idx="3"/>
            <a:endCxn id="5" idx="1"/>
          </p:cNvCxnSpPr>
          <p:nvPr/>
        </p:nvCxnSpPr>
        <p:spPr>
          <a:xfrm>
            <a:off x="1925052" y="1203586"/>
            <a:ext cx="38768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3"/>
            <a:endCxn id="6" idx="1"/>
          </p:cNvCxnSpPr>
          <p:nvPr/>
        </p:nvCxnSpPr>
        <p:spPr>
          <a:xfrm>
            <a:off x="4136189" y="1203586"/>
            <a:ext cx="793839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3"/>
            <a:endCxn id="7" idx="1"/>
          </p:cNvCxnSpPr>
          <p:nvPr/>
        </p:nvCxnSpPr>
        <p:spPr>
          <a:xfrm flipV="1">
            <a:off x="6611775" y="1203586"/>
            <a:ext cx="604253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023691" y="117993"/>
            <a:ext cx="2954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Diagram from Bernard et al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18" idx="2"/>
          </p:cNvCxnSpPr>
          <p:nvPr/>
        </p:nvCxnSpPr>
        <p:spPr>
          <a:xfrm>
            <a:off x="4500901" y="487325"/>
            <a:ext cx="0" cy="6247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38059" y="1599171"/>
            <a:ext cx="9117974" cy="3450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0" y="4131870"/>
            <a:ext cx="9117974" cy="3450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2286000" y="1649634"/>
            <a:ext cx="2069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Demand-driven </a:t>
            </a:r>
            <a:r>
              <a:rPr lang="en-US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options for sustainable </a:t>
            </a:r>
            <a:r>
              <a:rPr lang="en-US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intensification</a:t>
            </a:r>
          </a:p>
          <a:p>
            <a:r>
              <a:rPr lang="en-US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Delivery </a:t>
            </a:r>
            <a:r>
              <a:rPr lang="en-US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pathways</a:t>
            </a:r>
            <a:endParaRPr lang="en-US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Body of knowledge and experiences on SI and </a:t>
            </a:r>
            <a:r>
              <a:rPr lang="en-US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FS</a:t>
            </a:r>
            <a:endParaRPr lang="en-US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716380" y="2056311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Improvement </a:t>
            </a:r>
            <a:r>
              <a:rPr lang="en-US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of FS through SI in communities participating in Africa RISING </a:t>
            </a:r>
            <a:r>
              <a:rPr lang="en-US" dirty="0">
                <a:highlight>
                  <a:srgbClr val="FFFF00"/>
                </a:highlight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demonstrated using specific indicators</a:t>
            </a:r>
            <a:r>
              <a:rPr lang="en-US" dirty="0" smtClean="0">
                <a:highlight>
                  <a:srgbClr val="FFFF00"/>
                </a:highlight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?</a:t>
            </a:r>
          </a:p>
          <a:p>
            <a:r>
              <a:rPr lang="en-US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Enhanced capacities for research and development of national partner institutions involved in innovation for SI and FS. 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3803207" y="2447090"/>
            <a:ext cx="793839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4259794" y="3320444"/>
            <a:ext cx="45658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4259794" y="2744040"/>
            <a:ext cx="456586" cy="1490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4247946" y="3015064"/>
            <a:ext cx="468434" cy="1694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87156" y="1907790"/>
            <a:ext cx="1737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work plans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187157" y="4318855"/>
            <a:ext cx="17378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Productivity </a:t>
            </a:r>
            <a:r>
              <a:rPr lang="en-US" dirty="0" smtClean="0"/>
              <a:t>Cluster of research protocols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2312737" y="4330886"/>
            <a:ext cx="20426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Innovations to increase production of crops and livestock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2286000" y="5657671"/>
            <a:ext cx="17378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Innovations that increase efficiency of input use</a:t>
            </a:r>
            <a:endParaRPr lang="en-US" dirty="0"/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1689767" y="4919019"/>
            <a:ext cx="38768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1689766" y="5218123"/>
            <a:ext cx="429128" cy="10397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871206" y="5276314"/>
            <a:ext cx="20426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feed, food </a:t>
            </a:r>
            <a:r>
              <a:rPr lang="en-US" dirty="0" err="1" smtClean="0"/>
              <a:t>fibre</a:t>
            </a:r>
            <a:r>
              <a:rPr lang="en-US" dirty="0" smtClean="0"/>
              <a:t> and fuel per farm</a:t>
            </a:r>
            <a:endParaRPr lang="en-US" dirty="0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4390734" y="4869475"/>
            <a:ext cx="480472" cy="6617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4232986" y="5818637"/>
            <a:ext cx="638220" cy="6302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547812" y="5192529"/>
            <a:ext cx="1740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Income</a:t>
            </a:r>
          </a:p>
          <a:p>
            <a:r>
              <a:rPr lang="en-US" dirty="0" smtClean="0"/>
              <a:t>Nutrition</a:t>
            </a:r>
            <a:endParaRPr lang="en-US" dirty="0" smtClean="0"/>
          </a:p>
          <a:p>
            <a:endParaRPr lang="en-US" dirty="0"/>
          </a:p>
        </p:txBody>
      </p:sp>
      <p:cxnSp>
        <p:nvCxnSpPr>
          <p:cNvPr id="68" name="Straight Arrow Connector 67"/>
          <p:cNvCxnSpPr/>
          <p:nvPr/>
        </p:nvCxnSpPr>
        <p:spPr>
          <a:xfrm flipV="1">
            <a:off x="6700253" y="5654194"/>
            <a:ext cx="604253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6299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10906" y="307754"/>
            <a:ext cx="1740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Protein intake</a:t>
            </a:r>
          </a:p>
          <a:p>
            <a:r>
              <a:rPr lang="en-US" dirty="0" smtClean="0"/>
              <a:t>Vitamin consumption</a:t>
            </a:r>
          </a:p>
        </p:txBody>
      </p:sp>
      <p:cxnSp>
        <p:nvCxnSpPr>
          <p:cNvPr id="6" name="Straight Arrow Connector 5"/>
          <p:cNvCxnSpPr>
            <a:stCxn id="5" idx="3"/>
          </p:cNvCxnSpPr>
          <p:nvPr/>
        </p:nvCxnSpPr>
        <p:spPr>
          <a:xfrm flipV="1">
            <a:off x="6751474" y="756399"/>
            <a:ext cx="335126" cy="130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314741" y="175692"/>
            <a:ext cx="1740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Nutritionally </a:t>
            </a:r>
            <a:r>
              <a:rPr lang="en-US" dirty="0" err="1" smtClean="0"/>
              <a:t>optimised</a:t>
            </a:r>
            <a:r>
              <a:rPr lang="en-US" dirty="0" smtClean="0"/>
              <a:t> crop combinations</a:t>
            </a:r>
          </a:p>
          <a:p>
            <a:endParaRPr lang="en-US" dirty="0"/>
          </a:p>
        </p:txBody>
      </p:sp>
      <p:cxnSp>
        <p:nvCxnSpPr>
          <p:cNvPr id="8" name="Straight Arrow Connector 7"/>
          <p:cNvCxnSpPr>
            <a:stCxn id="7" idx="3"/>
            <a:endCxn id="5" idx="1"/>
          </p:cNvCxnSpPr>
          <p:nvPr/>
        </p:nvCxnSpPr>
        <p:spPr>
          <a:xfrm flipV="1">
            <a:off x="4055309" y="769419"/>
            <a:ext cx="955597" cy="6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71536" y="433234"/>
            <a:ext cx="1550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Research </a:t>
            </a:r>
            <a:r>
              <a:rPr lang="en-US" dirty="0" smtClean="0"/>
              <a:t>protocols etc.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522585" y="756400"/>
            <a:ext cx="630989" cy="130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039688" y="928257"/>
            <a:ext cx="955597" cy="5456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10906" y="1229569"/>
            <a:ext cx="1740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control by women over family diet</a:t>
            </a:r>
            <a:endParaRPr lang="en-US" dirty="0" smtClean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631514" y="1714807"/>
            <a:ext cx="455086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176590" y="675571"/>
            <a:ext cx="17405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Nutrition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Gender </a:t>
            </a:r>
            <a:r>
              <a:rPr lang="en-US" dirty="0" smtClean="0"/>
              <a:t>equity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956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124</Words>
  <Application>Microsoft Office PowerPoint</Application>
  <PresentationFormat>On-screen Show (4:3)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MS Mincho</vt:lpstr>
      <vt:lpstr>Arial</vt:lpstr>
      <vt:lpstr>Calibri</vt:lpstr>
      <vt:lpstr>Cambria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Thorne</dc:creator>
  <cp:lastModifiedBy>PUBLIC2</cp:lastModifiedBy>
  <cp:revision>10</cp:revision>
  <dcterms:created xsi:type="dcterms:W3CDTF">2015-06-03T11:25:46Z</dcterms:created>
  <dcterms:modified xsi:type="dcterms:W3CDTF">2015-06-03T18:19:49Z</dcterms:modified>
</cp:coreProperties>
</file>